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61263" cy="106934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  <a:srgbClr val="FF4747"/>
    <a:srgbClr val="0066FF"/>
    <a:srgbClr val="00CCFF"/>
    <a:srgbClr val="FF9966"/>
    <a:srgbClr val="FF99FF"/>
    <a:srgbClr val="FF66FF"/>
    <a:srgbClr val="0000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4080" y="-39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03857613-F0BC-4D76-9CA7-05B95BD73AEB}" type="datetimeFigureOut">
              <a:rPr lang="fr-FR" smtClean="0"/>
              <a:pPr/>
              <a:t>15/04/2022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DDC23989-20FB-4FE6-A51F-2E905C685E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63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2800" y="744538"/>
            <a:ext cx="2632075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23989-20FB-4FE6-A51F-2E905C685E4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74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6482-5AB5-4136-B170-864931FACAAB}" type="datetimeFigureOut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4C4F-173E-4A6C-BF11-1C740A48BA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13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6482-5AB5-4136-B170-864931FACAAB}" type="datetimeFigureOut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4C4F-173E-4A6C-BF11-1C740A48BA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73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81916" y="428232"/>
            <a:ext cx="1701284" cy="912404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8063" y="428232"/>
            <a:ext cx="4977831" cy="912404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6482-5AB5-4136-B170-864931FACAAB}" type="datetimeFigureOut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4C4F-173E-4A6C-BF11-1C740A48BA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50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6482-5AB5-4136-B170-864931FACAAB}" type="datetimeFigureOut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4C4F-173E-4A6C-BF11-1C740A48BA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2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6482-5AB5-4136-B170-864931FACAAB}" type="datetimeFigureOut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4C4F-173E-4A6C-BF11-1C740A48BA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83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8063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43642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6482-5AB5-4136-B170-864931FACAAB}" type="datetimeFigureOut">
              <a:rPr lang="fr-FR" smtClean="0"/>
              <a:pPr/>
              <a:t>15/04/2022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4C4F-173E-4A6C-BF11-1C740A48BA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3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6482-5AB5-4136-B170-864931FACAAB}" type="datetimeFigureOut">
              <a:rPr lang="fr-FR" smtClean="0"/>
              <a:pPr/>
              <a:t>15/04/2022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4C4F-173E-4A6C-BF11-1C740A48BA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52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6482-5AB5-4136-B170-864931FACAAB}" type="datetimeFigureOut">
              <a:rPr lang="fr-FR" smtClean="0"/>
              <a:pPr/>
              <a:t>15/04/2022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4C4F-173E-4A6C-BF11-1C740A48BA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30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6482-5AB5-4136-B170-864931FACAAB}" type="datetimeFigureOut">
              <a:rPr lang="fr-FR" smtClean="0"/>
              <a:pPr/>
              <a:t>15/04/2022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4C4F-173E-4A6C-BF11-1C740A48BA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02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6482-5AB5-4136-B170-864931FACAAB}" type="datetimeFigureOut">
              <a:rPr lang="fr-FR" smtClean="0"/>
              <a:pPr/>
              <a:t>15/04/2022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4C4F-173E-4A6C-BF11-1C740A48BA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46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6482-5AB5-4136-B170-864931FACAAB}" type="datetimeFigureOut">
              <a:rPr lang="fr-FR" smtClean="0"/>
              <a:pPr/>
              <a:t>15/04/2022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4C4F-173E-4A6C-BF11-1C740A48BA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86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6482-5AB5-4136-B170-864931FACAAB}" type="datetimeFigureOut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74C4F-173E-4A6C-BF11-1C740A48BA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47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3" t="10862" r="16402" b="68585"/>
          <a:stretch/>
        </p:blipFill>
        <p:spPr bwMode="auto">
          <a:xfrm>
            <a:off x="18711" y="-41052"/>
            <a:ext cx="7582933" cy="3011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Magic For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5" y="161927"/>
            <a:ext cx="1484414" cy="4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500711" y="297667"/>
            <a:ext cx="2858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/>
              <a:t>Planning cours collectifs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5575" y="666180"/>
            <a:ext cx="2616944" cy="73866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 smtClean="0"/>
              <a:t>Lundi </a:t>
            </a:r>
            <a:r>
              <a:rPr lang="fr-FR" sz="1400" dirty="0"/>
              <a:t>à Vendredi de 8h à </a:t>
            </a:r>
            <a:r>
              <a:rPr lang="fr-FR" sz="1400" dirty="0" smtClean="0"/>
              <a:t>22h</a:t>
            </a:r>
          </a:p>
          <a:p>
            <a:r>
              <a:rPr lang="fr-FR" sz="1400" dirty="0" smtClean="0"/>
              <a:t>Samedi </a:t>
            </a:r>
            <a:r>
              <a:rPr lang="fr-FR" sz="1400" dirty="0"/>
              <a:t>de 9h à </a:t>
            </a:r>
            <a:r>
              <a:rPr lang="fr-FR" sz="1400" dirty="0" smtClean="0"/>
              <a:t>19h/Dim 9h-18h</a:t>
            </a:r>
            <a:endParaRPr lang="fr-FR" sz="1400" dirty="0"/>
          </a:p>
          <a:p>
            <a:endParaRPr lang="fr-FR" sz="1400" dirty="0"/>
          </a:p>
        </p:txBody>
      </p:sp>
      <p:sp>
        <p:nvSpPr>
          <p:cNvPr id="11" name="AutoShape 2" descr="Résultat de recherche d'images pour &quot;logo instagram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1625" cy="3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logo instagram a telecharger | Logo instagram, Instagram, Logo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49" y="36137"/>
            <a:ext cx="25254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Icone Facebook PNG transparents - StickPNG"/>
          <p:cNvSpPr>
            <a:spLocks noChangeAspect="1" noChangeArrowheads="1"/>
          </p:cNvSpPr>
          <p:nvPr/>
        </p:nvSpPr>
        <p:spPr bwMode="auto">
          <a:xfrm>
            <a:off x="460375" y="160337"/>
            <a:ext cx="301625" cy="3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 descr="Fichier:Facebook-icon-1.png — Wikipé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48" y="363814"/>
            <a:ext cx="252547" cy="25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075179" y="43751"/>
            <a:ext cx="11801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/>
              <a:t>@MAGICFORM19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97193"/>
              </p:ext>
            </p:extLst>
          </p:nvPr>
        </p:nvGraphicFramePr>
        <p:xfrm>
          <a:off x="377502" y="1099931"/>
          <a:ext cx="6865350" cy="9534921"/>
        </p:xfrm>
        <a:graphic>
          <a:graphicData uri="http://schemas.openxmlformats.org/drawingml/2006/table">
            <a:tbl>
              <a:tblPr/>
              <a:tblGrid>
                <a:gridCol w="9413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31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31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3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31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02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11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7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LUNDI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MARDI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MERCREDI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JEUDI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VENDREDI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SAMEDI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DIMANCHE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9H00 - 10H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9H30-10H45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9H00- 9H45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9H30 - 10H15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10H - 11H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10H - 11H15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PILATES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YOGA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9393"/>
                          </a:solidFill>
                          <a:effectLst/>
                          <a:latin typeface="Calibri"/>
                        </a:rPr>
                        <a:t>HIIT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STRETCHING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BODY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 PUMP</a:t>
                      </a:r>
                      <a:endParaRPr lang="fr-FR" sz="1200" b="1" i="0" u="none" strike="noStrike" dirty="0">
                        <a:solidFill>
                          <a:srgbClr val="0066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YOGA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0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10H - 10H30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9H45 - 10H30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11H – 12H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11H15 - </a:t>
                      </a:r>
                      <a:r>
                        <a:rPr lang="fr-FR" sz="105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12H00</a:t>
                      </a:r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5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STRETCHING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MAGIC BALL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FF9393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9393"/>
                          </a:solidFill>
                          <a:effectLst/>
                          <a:latin typeface="Calibri"/>
                        </a:rPr>
                        <a:t>STRONG</a:t>
                      </a:r>
                      <a:r>
                        <a:rPr lang="fr-FR" sz="1200" b="1" i="0" u="none" strike="noStrike" baseline="0" dirty="0">
                          <a:solidFill>
                            <a:srgbClr val="FF9393"/>
                          </a:solidFill>
                          <a:effectLst/>
                          <a:latin typeface="Calibri"/>
                        </a:rPr>
                        <a:t> NATION</a:t>
                      </a:r>
                      <a:endParaRPr lang="fr-FR" sz="1200" b="1" i="0" u="none" strike="noStrike" dirty="0">
                        <a:solidFill>
                          <a:srgbClr val="FF9393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none" strike="noStrike" dirty="0" smtClean="0">
                        <a:solidFill>
                          <a:srgbClr val="FF9393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none" strike="noStrike" dirty="0" smtClean="0">
                        <a:solidFill>
                          <a:srgbClr val="00CC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TAI</a:t>
                      </a:r>
                      <a:r>
                        <a:rPr lang="fr-FR" sz="1200" b="1" i="0" u="none" strike="noStrike" baseline="0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 CHI QI GONG</a:t>
                      </a:r>
                      <a:endParaRPr lang="fr-FR" sz="1200" b="1" i="0" u="none" strike="noStrike" dirty="0" smtClean="0">
                        <a:solidFill>
                          <a:srgbClr val="92D05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none" strike="noStrike" dirty="0" smtClean="0">
                        <a:solidFill>
                          <a:srgbClr val="00CC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none" strike="noStrike" dirty="0" smtClean="0">
                        <a:solidFill>
                          <a:srgbClr val="FF9393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0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12H30 - 13H15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12H30 - 13H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12H15 - 13H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12H30 - 13H30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12H – 13H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 – 12H00</a:t>
                      </a:r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5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BODY PUMP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9393"/>
                          </a:solidFill>
                          <a:effectLst/>
                          <a:latin typeface="Calibri"/>
                        </a:rPr>
                        <a:t>HIIT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9393"/>
                          </a:solidFill>
                          <a:effectLst/>
                          <a:latin typeface="Calibri"/>
                        </a:rPr>
                        <a:t>BIKING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PILATES</a:t>
                      </a:r>
                    </a:p>
                    <a:p>
                      <a:pPr algn="ctr" rtl="0" fontAlgn="ctr"/>
                      <a:endParaRPr lang="fr-FR" sz="1050" b="1" i="0" u="none" strike="noStrike" dirty="0">
                        <a:solidFill>
                          <a:srgbClr val="FF7C80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FF7C80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9393"/>
                          </a:solidFill>
                          <a:effectLst/>
                          <a:latin typeface="Calibri"/>
                        </a:rPr>
                        <a:t>BIKING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none" strike="noStrike" dirty="0" smtClean="0">
                        <a:solidFill>
                          <a:srgbClr val="FF9393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dirty="0" smtClean="0">
                          <a:solidFill>
                            <a:srgbClr val="FF9393"/>
                          </a:solidFill>
                          <a:effectLst/>
                          <a:latin typeface="+mn-lt"/>
                        </a:rPr>
                        <a:t>BIKING</a:t>
                      </a:r>
                    </a:p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00CC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576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13H - 13H30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14H30 – </a:t>
                      </a:r>
                      <a:r>
                        <a:rPr lang="fr-FR" sz="105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16H00</a:t>
                      </a:r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12H00-12H45</a:t>
                      </a:r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81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CCFF"/>
                          </a:solidFill>
                          <a:effectLst/>
                          <a:latin typeface="Calibri"/>
                        </a:rPr>
                        <a:t>ABDOS FESSIERS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050" b="1" i="0" u="none" strike="noStrike" dirty="0">
                        <a:solidFill>
                          <a:srgbClr val="FF7C80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MAGIC KIDS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none" strike="noStrike" dirty="0" smtClean="0">
                        <a:solidFill>
                          <a:srgbClr val="00CC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dirty="0" smtClean="0">
                          <a:solidFill>
                            <a:srgbClr val="00CCFF"/>
                          </a:solidFill>
                          <a:effectLst/>
                          <a:latin typeface="+mn-lt"/>
                        </a:rPr>
                        <a:t>CAF</a:t>
                      </a:r>
                    </a:p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9393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026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CC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0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FF9393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CC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0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18H30-19h15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18H30-19H30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18H00-19H15</a:t>
                      </a:r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18H00-18H45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18H15-19H00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996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4573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none" strike="noStrike" dirty="0">
                        <a:solidFill>
                          <a:srgbClr val="FF9393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dirty="0">
                          <a:solidFill>
                            <a:srgbClr val="FF9393"/>
                          </a:solidFill>
                          <a:effectLst/>
                          <a:latin typeface="+mn-lt"/>
                        </a:rPr>
                        <a:t>BIKING</a:t>
                      </a:r>
                    </a:p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BODY PUMP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YOGA</a:t>
                      </a:r>
                    </a:p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CCFF"/>
                          </a:solidFill>
                          <a:effectLst/>
                          <a:latin typeface="Calibri"/>
                        </a:rPr>
                        <a:t>MAGIC SCULPT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PILATES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FF996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78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19H15-20H00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19H30-20H30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050" b="0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fr-FR" sz="105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18h15-19h15</a:t>
                      </a:r>
                      <a:endParaRPr lang="fr-FR" sz="1050" b="0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18H45-19H45</a:t>
                      </a:r>
                    </a:p>
                    <a:p>
                      <a:pPr algn="ctr" rtl="0" fontAlgn="ctr"/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19H-19H45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8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CCFF"/>
                          </a:solidFill>
                          <a:effectLst/>
                          <a:latin typeface="Calibri"/>
                        </a:rPr>
                        <a:t>CAF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DJEMBEL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none" strike="noStrike" dirty="0" smtClean="0">
                        <a:solidFill>
                          <a:srgbClr val="FF9393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dirty="0" smtClean="0">
                          <a:solidFill>
                            <a:srgbClr val="FF9393"/>
                          </a:solidFill>
                          <a:effectLst/>
                          <a:latin typeface="+mn-lt"/>
                        </a:rPr>
                        <a:t>BIKING</a:t>
                      </a:r>
                    </a:p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9393"/>
                          </a:solidFill>
                          <a:effectLst/>
                          <a:latin typeface="Calibri"/>
                        </a:rPr>
                        <a:t>BODY ATTACK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66FF"/>
                          </a:solidFill>
                          <a:effectLst/>
                          <a:latin typeface="Calibri"/>
                        </a:rPr>
                        <a:t>BODY PUMP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905586"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00CC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1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19H15-20H00</a:t>
                      </a:r>
                      <a:endParaRPr lang="fr-FR" sz="1200" b="1" i="0" u="none" strike="noStrike" baseline="0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ZUMBA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19H30-20H30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smtClean="0">
                          <a:solidFill>
                            <a:srgbClr val="FF7C80"/>
                          </a:solidFill>
                          <a:effectLst/>
                          <a:latin typeface="+mn-lt"/>
                        </a:rPr>
                        <a:t>BOXE     </a:t>
                      </a:r>
                      <a:r>
                        <a:rPr lang="fr-FR" sz="1200" b="1" i="0" u="none" strike="noStrike" baseline="0" smtClean="0">
                          <a:solidFill>
                            <a:srgbClr val="FF7C80"/>
                          </a:solidFill>
                          <a:effectLst/>
                          <a:latin typeface="+mn-lt"/>
                        </a:rPr>
                        <a:t>                                </a:t>
                      </a:r>
                      <a:endParaRPr lang="fr-FR" sz="1200" b="1" i="0" u="none" strike="noStrike" dirty="0" smtClean="0">
                        <a:solidFill>
                          <a:srgbClr val="FF7C8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fr-FR" sz="1200" b="1" i="0" u="none" strike="noStrike" baseline="0" dirty="0" smtClean="0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                                                                                 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                     </a:t>
                      </a:r>
                      <a:r>
                        <a:rPr lang="fr-FR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19H45-20H30</a:t>
                      </a:r>
                      <a:endParaRPr lang="fr-FR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dirty="0" smtClean="0">
                          <a:solidFill>
                            <a:srgbClr val="FF9393"/>
                          </a:solidFill>
                          <a:effectLst/>
                          <a:latin typeface="+mn-lt"/>
                        </a:rPr>
                        <a:t>BIKING</a:t>
                      </a:r>
                      <a:endParaRPr lang="fr-FR" sz="1200" b="1" i="0" u="none" strike="noStrike" dirty="0">
                        <a:solidFill>
                          <a:srgbClr val="FF9393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FF9393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0066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0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20H-20H45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20H30 - 21H15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20H00 – 20H45</a:t>
                      </a:r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19H45-20H45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19H45-20H45</a:t>
                      </a:r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545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9393"/>
                          </a:solidFill>
                          <a:effectLst/>
                          <a:latin typeface="Calibri"/>
                        </a:rPr>
                        <a:t>HIIT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PILATES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CCFF"/>
                          </a:solidFill>
                          <a:effectLst/>
                          <a:latin typeface="Calibri"/>
                        </a:rPr>
                        <a:t>CAF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DJEMBEL</a:t>
                      </a: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endParaRPr lang="fr-FR" sz="12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dirty="0" smtClean="0">
                          <a:solidFill>
                            <a:srgbClr val="FF7C80"/>
                          </a:solidFill>
                          <a:effectLst/>
                          <a:latin typeface="+mn-lt"/>
                        </a:rPr>
                        <a:t>BOXE INTER</a:t>
                      </a:r>
                    </a:p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545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20H45-21H45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20H30 - 21H30</a:t>
                      </a:r>
                    </a:p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45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FF7C80"/>
                          </a:solidFill>
                          <a:effectLst/>
                          <a:latin typeface="Calibri"/>
                        </a:rPr>
                        <a:t>BOXE DEBUTANT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FF9393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9393"/>
                          </a:solidFill>
                          <a:effectLst/>
                          <a:latin typeface="Calibri"/>
                        </a:rPr>
                        <a:t>CROSS BOXING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050" b="1" i="0" u="none" strike="noStrike" dirty="0">
                        <a:solidFill>
                          <a:srgbClr val="FF7C80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7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19H00-20H00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19H30-20H30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19H30-20H30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19H00-20H00</a:t>
                      </a:r>
                      <a:endParaRPr lang="fr-FR" sz="105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19H30-20H30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13H00-14H00</a:t>
                      </a:r>
                    </a:p>
                  </a:txBody>
                  <a:tcPr marL="6067" marR="6067" marT="60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85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MAGIC CROSS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MAGIC CROSS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MAGIC CROSS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MAGIC CROSS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MAGIC CROSS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67" marR="6067" marT="60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MAGIC CROSS</a:t>
                      </a:r>
                    </a:p>
                  </a:txBody>
                  <a:tcPr marL="6067" marR="6067" marT="60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953100" y="362445"/>
            <a:ext cx="14798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/>
              <a:t>MAGIC</a:t>
            </a:r>
            <a:r>
              <a:rPr lang="fr-FR" sz="1050" b="1" dirty="0">
                <a:solidFill>
                  <a:schemeClr val="bg1"/>
                </a:solidFill>
              </a:rPr>
              <a:t> </a:t>
            </a:r>
            <a:r>
              <a:rPr lang="fr-FR" sz="1050" b="1" dirty="0"/>
              <a:t>FORM</a:t>
            </a:r>
            <a:r>
              <a:rPr lang="fr-FR" sz="1050" b="1" dirty="0">
                <a:solidFill>
                  <a:schemeClr val="bg1"/>
                </a:solidFill>
              </a:rPr>
              <a:t> </a:t>
            </a:r>
            <a:r>
              <a:rPr lang="fr-FR" sz="1050" b="1" dirty="0"/>
              <a:t>PARIS 19</a:t>
            </a:r>
          </a:p>
        </p:txBody>
      </p:sp>
    </p:spTree>
    <p:extLst>
      <p:ext uri="{BB962C8B-B14F-4D97-AF65-F5344CB8AC3E}">
        <p14:creationId xmlns:p14="http://schemas.microsoft.com/office/powerpoint/2010/main" val="28906822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12397</TotalTime>
  <Words>184</Words>
  <Application>Microsoft Office PowerPoint</Application>
  <PresentationFormat>Personnalisé</PresentationFormat>
  <Paragraphs>148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GMF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BILLIOQUE</dc:creator>
  <cp:lastModifiedBy>accueil</cp:lastModifiedBy>
  <cp:revision>57</cp:revision>
  <cp:lastPrinted>2022-04-15T10:49:22Z</cp:lastPrinted>
  <dcterms:created xsi:type="dcterms:W3CDTF">2020-06-09T15:59:14Z</dcterms:created>
  <dcterms:modified xsi:type="dcterms:W3CDTF">2022-04-23T17:05:45Z</dcterms:modified>
</cp:coreProperties>
</file>